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9" r:id="rId4"/>
    <p:sldId id="259" r:id="rId5"/>
    <p:sldId id="263" r:id="rId6"/>
    <p:sldId id="264" r:id="rId7"/>
    <p:sldId id="262" r:id="rId8"/>
    <p:sldId id="261" r:id="rId9"/>
    <p:sldId id="260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9900"/>
    <a:srgbClr val="008000"/>
    <a:srgbClr val="10F837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5" d="100"/>
          <a:sy n="65" d="100"/>
        </p:scale>
        <p:origin x="-109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CB824A-D3C7-4148-B362-8683FAFA9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504" y="1122363"/>
            <a:ext cx="7069543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F8D61F-95AC-4B64-81B6-C5EF74B37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504" y="3602038"/>
            <a:ext cx="7069543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CBF30A-C2EA-4FF3-9F95-18066FBD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5B18B5-E5CA-4B2A-A011-C76A95E17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8259C-FC49-4316-B848-856A803E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17045"/>
      </p:ext>
    </p:extLst>
  </p:cSld>
  <p:clrMapOvr>
    <a:masterClrMapping/>
  </p:clrMapOvr>
  <p:transition spd="med" advClick="0" advTm="30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40C427-0B27-40ED-97C3-74BAE6E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CD91C4-5855-468D-90CE-457C1E97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D0628-B1F7-47BB-A9EE-B524C443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76C080-135E-4D09-811B-DE534694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8F6706-33FD-4354-ABAD-B16EBB15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15358"/>
      </p:ext>
    </p:extLst>
  </p:cSld>
  <p:clrMapOvr>
    <a:masterClrMapping/>
  </p:clrMapOvr>
  <p:transition spd="med" advClick="0" advTm="30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7CD4F46-F2D1-47EC-8C16-6FB9BB9F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0162D8-D416-4EA8-84BD-7ED09257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55087B-358A-49D0-A51A-49021488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2E805-AC76-4D70-BB3D-8ACBCD30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A5951A-1168-4FCB-8C33-3A8CB6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21231"/>
      </p:ext>
    </p:extLst>
  </p:cSld>
  <p:clrMapOvr>
    <a:masterClrMapping/>
  </p:clrMapOvr>
  <p:transition spd="med" advClick="0" advTm="30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4300D-EFB6-4F75-BB01-0875456C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ABE03C-739B-4977-A67C-CBF79301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F27520-E6E1-45E8-84BD-F3B4C604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18DBD-5FFF-4B2D-AE8A-6FEABE5F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92E325-2240-4B30-AFB8-5A88F4D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4836"/>
      </p:ext>
    </p:extLst>
  </p:cSld>
  <p:clrMapOvr>
    <a:masterClrMapping/>
  </p:clrMapOvr>
  <p:transition spd="med" advClick="0" advTm="30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5CB708-B351-40E2-8685-84FA5B8D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795339"/>
            <a:ext cx="7124132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74D00C-8051-45D1-919B-62AD6373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3675064"/>
            <a:ext cx="7124132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A48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A30748-5E25-4853-87B2-E05914A8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F18B33-220E-4466-BC8D-9A3A01BB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6C5E54-D071-4E3A-94AF-0C163C21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74344"/>
      </p:ext>
    </p:extLst>
  </p:cSld>
  <p:clrMapOvr>
    <a:masterClrMapping/>
  </p:clrMapOvr>
  <p:transition spd="med" advClick="0" advTm="30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4A189A-EC65-485B-B173-01AE73F2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5D59AE-7E05-4254-87D8-D097B7B71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696" y="1825625"/>
            <a:ext cx="3955298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307655-658C-4E0C-8817-381230A9C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1294" y="1825625"/>
            <a:ext cx="385890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3C5358-48E7-41B0-B0FD-69D6FC2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E4657E-D60D-4E71-BAFA-915B8A67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A48F3C-5627-41B3-ABED-DBEFB884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75356"/>
      </p:ext>
    </p:extLst>
  </p:cSld>
  <p:clrMapOvr>
    <a:masterClrMapping/>
  </p:clrMapOvr>
  <p:transition spd="med" advClick="0" advTm="30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5BF529-81C8-4E48-A8E7-0B1214A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64D55-DD3A-4A6A-85B9-DAF2DFFEB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0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0EC9CB-04AF-49A6-B9F4-65B32CFA4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0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09E5D9-4F2F-4052-A69C-F50B54672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703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F8058B-1DA0-4903-8527-1CB8255C4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03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F73AA87-E34E-4D08-B95E-62385FE8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D5B212-8C1B-4F80-99D0-B33102F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1E1D8C5-EEB7-4C34-92C5-1FEAFC9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53642"/>
      </p:ext>
    </p:extLst>
  </p:cSld>
  <p:clrMapOvr>
    <a:masterClrMapping/>
  </p:clrMapOvr>
  <p:transition spd="med" advClick="0" advTm="30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752E5-C5E8-4106-B648-108CAA7F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D6FBCAE-6A13-46B2-8077-EBA8BB0A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410E47-9CD8-4784-A1B6-9AAAD3CE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5BC3D9-6042-4688-A386-28413AB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17250"/>
      </p:ext>
    </p:extLst>
  </p:cSld>
  <p:clrMapOvr>
    <a:masterClrMapping/>
  </p:clrMapOvr>
  <p:transition spd="med" advClick="0" advTm="30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DB8D30-FAAD-4198-B058-548EEAF5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7548215-2300-4F8A-81E6-E82031CA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29BE8EC-2F34-443D-81F3-5261F64F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57664"/>
      </p:ext>
    </p:extLst>
  </p:cSld>
  <p:clrMapOvr>
    <a:masterClrMapping/>
  </p:clrMapOvr>
  <p:transition spd="med" advClick="0" advTm="30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30591-85A9-4A34-B69F-9774BDE8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37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18F38E-211A-4D86-B5EB-D8AF6001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587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E9BB0D-AE6C-4C6B-AC41-701EB8078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037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5DE1DD-C010-4843-B37C-50A902BC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823C72-BE93-4386-AC8A-E5304A65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A18BF4-878F-4BD6-862C-2F9EEF07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23656"/>
      </p:ext>
    </p:extLst>
  </p:cSld>
  <p:clrMapOvr>
    <a:masterClrMapping/>
  </p:clrMapOvr>
  <p:transition spd="med" advClick="0" advTm="30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4EDAAB-A9C4-49F2-A812-80454EC4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88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089704-6DDB-4E8E-ACC3-413C63528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38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EB92A-F87E-4BEC-A411-F4B8AFA96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688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7762DF-FF86-4760-AA6E-5D680EBA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CA5DCE-E9DF-4134-9986-A8D5110E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191650D-B556-493A-9A21-5D88B41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26340"/>
      </p:ext>
    </p:extLst>
  </p:cSld>
  <p:clrMapOvr>
    <a:masterClrMapping/>
  </p:clrMapOvr>
  <p:transition spd="med" advClick="0" advTm="30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CB876C-FD61-44FE-9AD0-0EF1467C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8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4A48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0D446B-C674-4290-9F16-FA408C319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98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C241A7-D378-40F3-A389-4CBEC09C4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62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1CE10E-D684-4472-A78C-FD8DDA0AA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6502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0F6C8-0036-47FB-9916-9B78F9DE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5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med" advClick="0" advTm="300000">
    <p:wipe/>
  </p:transition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18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38" y="457200"/>
            <a:ext cx="7290245" cy="4794070"/>
          </a:xfrm>
        </p:spPr>
        <p:txBody>
          <a:bodyPr>
            <a:normAutofit/>
          </a:bodyPr>
          <a:lstStyle/>
          <a:p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</a:t>
            </a:r>
            <a:b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блокнот – </a:t>
            </a:r>
            <a:r>
              <a:rPr lang="ru-RU" sz="7500" b="1" dirty="0" err="1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лайфхак</a:t>
            </a: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родителей</a:t>
            </a:r>
            <a:endParaRPr lang="ru-RU" sz="7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5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6253785"/>
      </p:ext>
    </p:extLst>
  </p:cSld>
  <p:clrMapOvr>
    <a:masterClrMapping/>
  </p:clrMapOvr>
  <p:transition spd="med" advClick="0" advTm="300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3" y="169818"/>
            <a:ext cx="7485017" cy="1554479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контакты центров поддержки </a:t>
            </a:r>
            <a:r>
              <a:rPr lang="ru-RU" sz="2500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родительства</a:t>
            </a:r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психологической помощи, центров по организации оздоровления и отдыха детей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3554" name="Picture 2" descr="D:\РАБОТА\СОВЕТ РОДИТЕЛЕЙ РТ\РБ 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1660038"/>
            <a:ext cx="2701242" cy="4701574"/>
          </a:xfrm>
          <a:prstGeom prst="rect">
            <a:avLst/>
          </a:prstGeom>
          <a:noFill/>
        </p:spPr>
      </p:pic>
      <p:pic>
        <p:nvPicPr>
          <p:cNvPr id="23555" name="Picture 3" descr="D:\РАБОТА\СОВЕТ РОДИТЕЛЕЙ РТ\РБ 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646" y="2024743"/>
            <a:ext cx="2638698" cy="4585063"/>
          </a:xfrm>
          <a:prstGeom prst="rect">
            <a:avLst/>
          </a:prstGeom>
          <a:noFill/>
        </p:spPr>
      </p:pic>
      <p:pic>
        <p:nvPicPr>
          <p:cNvPr id="23556" name="Picture 4" descr="D:\РАБОТА\СОВЕТ РОДИТЕЛЕЙ РТ\РБ 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2971" y="1580606"/>
            <a:ext cx="2591964" cy="47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9303" y="1397726"/>
            <a:ext cx="3174275" cy="3879668"/>
          </a:xfrm>
        </p:spPr>
        <p:txBody>
          <a:bodyPr>
            <a:noAutofit/>
          </a:bodyPr>
          <a:lstStyle/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страницы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личных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заметок</a:t>
            </a:r>
            <a:endParaRPr lang="ru-RU" sz="4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5602" name="Picture 2" descr="D:\РАБОТА\СОВЕТ РОДИТЕЛЕЙ РТ\РБ 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444" y="574767"/>
            <a:ext cx="3844539" cy="594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4" y="156754"/>
            <a:ext cx="7328264" cy="3422469"/>
          </a:xfrm>
        </p:spPr>
        <p:txBody>
          <a:bodyPr>
            <a:normAutofit fontScale="70000" lnSpcReduction="20000"/>
          </a:bodyPr>
          <a:lstStyle/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БЛОКНОТ РОДИТЕЛЯ </a:t>
            </a:r>
          </a:p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 РАБОТЕ - ЭТО ВСЕГДА</a:t>
            </a:r>
          </a:p>
          <a:p>
            <a:endParaRPr lang="ru-RU" sz="3200" u="sng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chemeClr val="accent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ПРАКТИЧНО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008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ПОЛЕЗНО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ПРОДУКТИВНО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99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НАДЕЖНО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КРЕАТИВНО</a:t>
            </a:r>
            <a:endParaRPr lang="ru-RU" sz="32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Tx/>
              <a:buChar char="-"/>
            </a:pPr>
            <a:endParaRPr lang="ru-RU" sz="25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4578" name="Picture 2" descr="D:\РАБОТА\СОВЕТ РОДИТЕЛЕЙ РТ\РБ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3670663"/>
            <a:ext cx="7145383" cy="295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5" y="168321"/>
            <a:ext cx="7124132" cy="1320845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0000"/>
                </a:solidFill>
              </a:rPr>
              <a:t>ИДЕЙНЫЕ ВДОХНОВИТЕЛИ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011" y="1724297"/>
            <a:ext cx="7124132" cy="4937760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Автор-разработчик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ВАСИЛЬЕВНА ФРОЛОВА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Председатель Республиканского Совета родителей</a:t>
            </a:r>
          </a:p>
          <a:p>
            <a:pPr algn="just"/>
            <a:endParaRPr lang="ru-RU" sz="2900" dirty="0">
              <a:solidFill>
                <a:schemeClr val="tx1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Руководитель проекта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ЛЕОНИДОВНА РЕСНЯНСКАЯ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директор АНОО «Центр образования «Егоза», к.п.н., член Общественного совета Министерства образования и науки РТ, член Общественной палаты РТ</a:t>
            </a:r>
          </a:p>
        </p:txBody>
      </p:sp>
      <p:pic>
        <p:nvPicPr>
          <p:cNvPr id="4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62" y="207512"/>
            <a:ext cx="7124132" cy="863644"/>
          </a:xfrm>
        </p:spPr>
        <p:txBody>
          <a:bodyPr/>
          <a:lstStyle/>
          <a:p>
            <a:r>
              <a:rPr lang="ru-RU" dirty="0"/>
              <a:t>ЧТО ЭТО ТАКОЕ?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69" y="4572001"/>
            <a:ext cx="6742190" cy="2586446"/>
          </a:xfrm>
        </p:spPr>
        <p:txBody>
          <a:bodyPr>
            <a:normAutofit/>
          </a:bodyPr>
          <a:lstStyle/>
          <a:p>
            <a:r>
              <a:rPr lang="ru-RU" sz="4500" i="1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пролистаем наш блокнот</a:t>
            </a:r>
            <a:endParaRPr lang="ru-RU" sz="4500" i="1" dirty="0">
              <a:solidFill>
                <a:srgbClr val="CC0099"/>
              </a:solidFill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2290" name="Picture 2" descr="https://www.digiseller.ru/preview/168869/p1_1020417510696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4" y="300446"/>
            <a:ext cx="6087292" cy="4206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9771" y="561704"/>
            <a:ext cx="4443127" cy="599585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удобная небольшая книга, которая помогает родителям </a:t>
            </a:r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законно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осуществлять </a:t>
            </a: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контроль качества питания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образовательных организаций</a:t>
            </a:r>
          </a:p>
          <a:p>
            <a:endParaRPr lang="ru-RU" dirty="0"/>
          </a:p>
        </p:txBody>
      </p:sp>
      <p:pic>
        <p:nvPicPr>
          <p:cNvPr id="2050" name="Picture 2" descr="D:\РАБОТА\СОВЕТ РОДИТЕЛЕЙ РТ\РБ 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48" y="901337"/>
            <a:ext cx="2772211" cy="5434149"/>
          </a:xfrm>
          <a:prstGeom prst="rect">
            <a:avLst/>
          </a:prstGeom>
          <a:noFill/>
        </p:spPr>
      </p:pic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1698171"/>
            <a:ext cx="3278777" cy="2364378"/>
          </a:xfrm>
        </p:spPr>
        <p:txBody>
          <a:bodyPr>
            <a:normAutofit/>
          </a:bodyPr>
          <a:lstStyle/>
          <a:p>
            <a:r>
              <a:rPr lang="ru-RU" sz="3300" dirty="0">
                <a:solidFill>
                  <a:srgbClr val="FF0000"/>
                </a:solidFill>
              </a:rPr>
              <a:t>ПАМЯТКА ДЛЯ РОДИТЕЛЕЙ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6386" name="Picture 2" descr="D:\РАБОТА\СОВЕТ РОДИТЕЛЕЙ РТ\РБ 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66" y="222068"/>
            <a:ext cx="3907247" cy="61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7783" y="248195"/>
            <a:ext cx="4116555" cy="2547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права родителей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7410" name="Picture 2" descr="D:\РАБОТА\СОВЕТ РОДИТЕЛЕЙ РТ\РБ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8" y="195944"/>
            <a:ext cx="3239588" cy="4428308"/>
          </a:xfrm>
          <a:prstGeom prst="rect">
            <a:avLst/>
          </a:prstGeom>
          <a:noFill/>
        </p:spPr>
      </p:pic>
      <p:pic>
        <p:nvPicPr>
          <p:cNvPr id="17411" name="Picture 3" descr="D:\РАБОТА\СОВЕТ РОДИТЕЛЕЙ РТ\РБ 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6972" y="1502229"/>
            <a:ext cx="3829100" cy="5172891"/>
          </a:xfrm>
          <a:prstGeom prst="rect">
            <a:avLst/>
          </a:prstGeom>
          <a:noFill/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 txBox="1">
            <a:spLocks/>
          </p:cNvSpPr>
          <p:nvPr/>
        </p:nvSpPr>
        <p:spPr>
          <a:xfrm>
            <a:off x="283028" y="4715691"/>
            <a:ext cx="3165566" cy="185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нормативно-правовая база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A48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17" y="1149531"/>
            <a:ext cx="3148149" cy="538189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Ищите ответы на вопросы?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Они здесь!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8434" name="Picture 2" descr="D:\РАБОТА\СОВЕТ РОДИТЕЛЕЙ РТ\РБ 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66" y="169817"/>
            <a:ext cx="4141008" cy="6419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8" y="209006"/>
            <a:ext cx="7393576" cy="1071155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FF0000"/>
                </a:solidFill>
              </a:rPr>
              <a:t>ПРАВИЛА ЗДОРОВОГО ПИТАНИЯ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9458" name="Picture 2" descr="D:\РАБОТА\СОВЕТ РОДИТЕЛЕЙ РТ\РБ 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949" y="1280161"/>
            <a:ext cx="4034964" cy="54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70" y="5172891"/>
            <a:ext cx="7212452" cy="1920241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перечень продуктов, которые не допускаются при организации общественного питания в школе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0482" name="Picture 2" descr="D:\РАБОТА\СОВЕТ РОДИТЕЛЕЙ РТ\РБ 7.jpeg"/>
          <p:cNvPicPr>
            <a:picLocks noChangeAspect="1" noChangeArrowheads="1"/>
          </p:cNvPicPr>
          <p:nvPr/>
        </p:nvPicPr>
        <p:blipFill>
          <a:blip r:embed="rId3" cstate="print"/>
          <a:srcRect t="18664"/>
          <a:stretch>
            <a:fillRect/>
          </a:stretch>
        </p:blipFill>
        <p:spPr bwMode="auto">
          <a:xfrm>
            <a:off x="190855" y="209006"/>
            <a:ext cx="3755245" cy="5003075"/>
          </a:xfrm>
          <a:prstGeom prst="rect">
            <a:avLst/>
          </a:prstGeom>
          <a:noFill/>
        </p:spPr>
      </p:pic>
      <p:sp>
        <p:nvSpPr>
          <p:cNvPr id="20516" name="AutoShape 36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8" name="AutoShape 38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0" name="Picture 40" descr="https://i0.wp.com/heavystuff.net/wp-content/uploads/2015/05/no-junk-food-274x300.jpg?resize=274%2C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2365" y="901337"/>
            <a:ext cx="3095897" cy="3526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94" y="1254033"/>
            <a:ext cx="3373340" cy="3487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Необходимые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термины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и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понятия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1505" name="Picture 1" descr="D:\РАБОТА\СОВЕТ РОДИТЕЛЕЙ РТ\РБ 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286" y="254058"/>
            <a:ext cx="3877034" cy="614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деловой2.potx" id="{582A8D6B-A508-4E8A-95E8-7E0881CF53EA}" vid="{7F7C0F74-0327-4349-BF26-D44BF605E0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181</TotalTime>
  <Words>135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деловой3</vt:lpstr>
      <vt:lpstr>Рабочий  блокнот – лайфхак для родителей</vt:lpstr>
      <vt:lpstr>ЧТО ЭТО ТАКОЕ?</vt:lpstr>
      <vt:lpstr>Презентация PowerPoint</vt:lpstr>
      <vt:lpstr>ПАМЯТКА ДЛЯ РОДИТЕЛЕЙ</vt:lpstr>
      <vt:lpstr>Презентация PowerPoint</vt:lpstr>
      <vt:lpstr>Презентация PowerPoint</vt:lpstr>
      <vt:lpstr>ПРАВИЛА ЗДОРОВОГО ПИТАНИЯ</vt:lpstr>
      <vt:lpstr>Презентация PowerPoint</vt:lpstr>
      <vt:lpstr>Необходимые  термины  и  понятия</vt:lpstr>
      <vt:lpstr>Презентация PowerPoint</vt:lpstr>
      <vt:lpstr>Презентация PowerPoint</vt:lpstr>
      <vt:lpstr>Презентация PowerPoint</vt:lpstr>
      <vt:lpstr>ИДЕЙНЫЕ ВДОХНОВИТЕЛИ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блокнот</dc:title>
  <dc:creator>Марина</dc:creator>
  <cp:lastModifiedBy>Пользователь Windows</cp:lastModifiedBy>
  <cp:revision>39</cp:revision>
  <dcterms:created xsi:type="dcterms:W3CDTF">2019-07-28T09:59:28Z</dcterms:created>
  <dcterms:modified xsi:type="dcterms:W3CDTF">2022-03-30T06:40:35Z</dcterms:modified>
</cp:coreProperties>
</file>